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yanka surve" userId="41617b1f238ec8b1" providerId="LiveId" clId="{EE32C2CB-77BA-4709-A9F1-6B96FC5BC4F3}"/>
    <pc:docChg chg="addSld delSld modSld">
      <pc:chgData name="priyanka surve" userId="41617b1f238ec8b1" providerId="LiveId" clId="{EE32C2CB-77BA-4709-A9F1-6B96FC5BC4F3}" dt="2022-02-03T09:54:13.325" v="74" actId="14100"/>
      <pc:docMkLst>
        <pc:docMk/>
      </pc:docMkLst>
      <pc:sldChg chg="del">
        <pc:chgData name="priyanka surve" userId="41617b1f238ec8b1" providerId="LiveId" clId="{EE32C2CB-77BA-4709-A9F1-6B96FC5BC4F3}" dt="2022-02-03T09:51:51.187" v="55" actId="47"/>
        <pc:sldMkLst>
          <pc:docMk/>
          <pc:sldMk cId="466657322" sldId="256"/>
        </pc:sldMkLst>
      </pc:sldChg>
      <pc:sldChg chg="addSp delSp modSp mod">
        <pc:chgData name="priyanka surve" userId="41617b1f238ec8b1" providerId="LiveId" clId="{EE32C2CB-77BA-4709-A9F1-6B96FC5BC4F3}" dt="2022-02-03T09:54:13.325" v="74" actId="14100"/>
        <pc:sldMkLst>
          <pc:docMk/>
          <pc:sldMk cId="2696126459" sldId="257"/>
        </pc:sldMkLst>
        <pc:spChg chg="mod">
          <ac:chgData name="priyanka surve" userId="41617b1f238ec8b1" providerId="LiveId" clId="{EE32C2CB-77BA-4709-A9F1-6B96FC5BC4F3}" dt="2022-02-03T09:53:09.089" v="64" actId="255"/>
          <ac:spMkLst>
            <pc:docMk/>
            <pc:sldMk cId="2696126459" sldId="257"/>
            <ac:spMk id="5" creationId="{D7266188-DD4B-4B14-A06F-E70DACB435E3}"/>
          </ac:spMkLst>
        </pc:spChg>
        <pc:spChg chg="mod">
          <ac:chgData name="priyanka surve" userId="41617b1f238ec8b1" providerId="LiveId" clId="{EE32C2CB-77BA-4709-A9F1-6B96FC5BC4F3}" dt="2022-02-03T09:54:02.610" v="73" actId="14100"/>
          <ac:spMkLst>
            <pc:docMk/>
            <pc:sldMk cId="2696126459" sldId="257"/>
            <ac:spMk id="7" creationId="{5A76C714-F1CC-4CA2-B505-3C8AC023DD4D}"/>
          </ac:spMkLst>
        </pc:spChg>
        <pc:picChg chg="add del mod">
          <ac:chgData name="priyanka surve" userId="41617b1f238ec8b1" providerId="LiveId" clId="{EE32C2CB-77BA-4709-A9F1-6B96FC5BC4F3}" dt="2022-02-03T09:49:01.374" v="38" actId="478"/>
          <ac:picMkLst>
            <pc:docMk/>
            <pc:sldMk cId="2696126459" sldId="257"/>
            <ac:picMk id="12" creationId="{25B1606D-937F-4C23-AF26-863DFB534E5B}"/>
          </ac:picMkLst>
        </pc:picChg>
        <pc:picChg chg="add del mod">
          <ac:chgData name="priyanka surve" userId="41617b1f238ec8b1" providerId="LiveId" clId="{EE32C2CB-77BA-4709-A9F1-6B96FC5BC4F3}" dt="2022-02-03T09:51:09.038" v="48" actId="478"/>
          <ac:picMkLst>
            <pc:docMk/>
            <pc:sldMk cId="2696126459" sldId="257"/>
            <ac:picMk id="13" creationId="{F9729C1E-122B-47DB-9395-A5C910781A4A}"/>
          </ac:picMkLst>
        </pc:picChg>
        <pc:picChg chg="add mod">
          <ac:chgData name="priyanka surve" userId="41617b1f238ec8b1" providerId="LiveId" clId="{EE32C2CB-77BA-4709-A9F1-6B96FC5BC4F3}" dt="2022-02-03T09:54:13.325" v="74" actId="14100"/>
          <ac:picMkLst>
            <pc:docMk/>
            <pc:sldMk cId="2696126459" sldId="257"/>
            <ac:picMk id="14" creationId="{8EF328B6-F5AB-4CD9-A0E8-E39C14EE90E6}"/>
          </ac:picMkLst>
        </pc:picChg>
        <pc:picChg chg="add del mod">
          <ac:chgData name="priyanka surve" userId="41617b1f238ec8b1" providerId="LiveId" clId="{EE32C2CB-77BA-4709-A9F1-6B96FC5BC4F3}" dt="2022-02-03T09:43:57.220" v="8"/>
          <ac:picMkLst>
            <pc:docMk/>
            <pc:sldMk cId="2696126459" sldId="257"/>
            <ac:picMk id="1028" creationId="{4348ECDE-99D6-4D7A-846F-029AC5C399E1}"/>
          </ac:picMkLst>
        </pc:picChg>
        <pc:picChg chg="add mod">
          <ac:chgData name="priyanka surve" userId="41617b1f238ec8b1" providerId="LiveId" clId="{EE32C2CB-77BA-4709-A9F1-6B96FC5BC4F3}" dt="2022-02-03T09:53:14.894" v="66" actId="14100"/>
          <ac:picMkLst>
            <pc:docMk/>
            <pc:sldMk cId="2696126459" sldId="257"/>
            <ac:picMk id="1030" creationId="{57DFAF02-458C-4883-AF41-D96415AB5CDB}"/>
          </ac:picMkLst>
        </pc:picChg>
      </pc:sldChg>
      <pc:sldChg chg="addSp delSp modSp new del">
        <pc:chgData name="priyanka surve" userId="41617b1f238ec8b1" providerId="LiveId" clId="{EE32C2CB-77BA-4709-A9F1-6B96FC5BC4F3}" dt="2022-02-03T09:51:48.993" v="54" actId="47"/>
        <pc:sldMkLst>
          <pc:docMk/>
          <pc:sldMk cId="2392786012" sldId="258"/>
        </pc:sldMkLst>
        <pc:spChg chg="del">
          <ac:chgData name="priyanka surve" userId="41617b1f238ec8b1" providerId="LiveId" clId="{EE32C2CB-77BA-4709-A9F1-6B96FC5BC4F3}" dt="2022-02-03T09:44:05.570" v="10"/>
          <ac:spMkLst>
            <pc:docMk/>
            <pc:sldMk cId="2392786012" sldId="258"/>
            <ac:spMk id="3" creationId="{AE292E24-6319-4644-8B44-F400C3FDE2CC}"/>
          </ac:spMkLst>
        </pc:spChg>
        <pc:picChg chg="add mod">
          <ac:chgData name="priyanka surve" userId="41617b1f238ec8b1" providerId="LiveId" clId="{EE32C2CB-77BA-4709-A9F1-6B96FC5BC4F3}" dt="2022-02-03T09:44:14.793" v="13" actId="14100"/>
          <ac:picMkLst>
            <pc:docMk/>
            <pc:sldMk cId="2392786012" sldId="258"/>
            <ac:picMk id="2050" creationId="{805497A4-2D35-4E64-96FB-272F377A93CE}"/>
          </ac:picMkLst>
        </pc:picChg>
        <pc:picChg chg="add mod">
          <ac:chgData name="priyanka surve" userId="41617b1f238ec8b1" providerId="LiveId" clId="{EE32C2CB-77BA-4709-A9F1-6B96FC5BC4F3}" dt="2022-02-03T09:48:36.939" v="37" actId="14100"/>
          <ac:picMkLst>
            <pc:docMk/>
            <pc:sldMk cId="2392786012" sldId="258"/>
            <ac:picMk id="2052" creationId="{6A41360E-3850-4B71-AD84-1DC6B77E216F}"/>
          </ac:picMkLst>
        </pc:picChg>
        <pc:picChg chg="add mod">
          <ac:chgData name="priyanka surve" userId="41617b1f238ec8b1" providerId="LiveId" clId="{EE32C2CB-77BA-4709-A9F1-6B96FC5BC4F3}" dt="2022-02-03T09:50:59.780" v="47" actId="14100"/>
          <ac:picMkLst>
            <pc:docMk/>
            <pc:sldMk cId="2392786012" sldId="258"/>
            <ac:picMk id="2054" creationId="{88E2748E-E568-41AF-B8D1-F8892BDAD2D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2EF55-A46C-452D-A2BC-3CFDF7DD43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AD80B-557B-48A3-9E50-02F28B3F9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E7038-50FC-4DA2-87FA-FD816103F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32090-A671-42A2-B07C-E423C982B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DA3AE-9A30-4FCD-8164-A289B85BD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12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6EF8F-68B1-4E86-B4AB-E9C8F33CA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AE156-97C1-4872-925E-9A0E6B7CC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628D8-491D-413F-8C89-CA417DCF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AE6B6-E3D6-4B01-8002-AA6EAE07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24600-274A-49E2-9E3B-0C7523B8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029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8AC63C-07BA-4CFB-BB6D-D03E60448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B8AB20-72DC-47A5-9AAE-84246985A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7D63C-86BB-4C3B-A6CB-DD403F86A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C08E0-DB6E-445E-8FBB-40D412D37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692FD-A2AC-42E5-AACA-9A340C6F1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6243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92067-99EF-45F3-B5BF-6487BB67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19751-FD20-4274-ACEF-CC37427A3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BDE8-A2AB-4390-BB32-70DE461C0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158E2-2EBB-4CA1-91BC-95D7F261A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3E9C0-9756-4E20-AD06-DE587D27C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45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4B26-2644-495E-91B6-8E5BE80C6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9D8EC-3F0C-4535-BEE0-9E83E1355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51CC4-8BA6-486D-B0F2-3B697E17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C3FA2-FD50-499F-8FEF-683C21BCD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5CD3E-1A9D-41BD-A292-8EA64634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833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69E3-2C2C-4EB4-A311-4A8C3CEAE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46EBB-A0D5-4F15-9F41-32C77130E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97DC9-CBA6-4CDE-823B-BB8313179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949414-9E4B-44D8-8D1C-87DAA5C23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E89F4-B138-480F-9EC2-57C85BDF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A36BE-CEDB-4082-87BA-3EF58A7BC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155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8C074-C461-4FCE-A1DB-7DBAB838C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1C222-3F05-479D-954F-DE945A3CA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45FFA-88DF-4A60-B04C-16DF8A975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8F4F1B-47DC-4E16-901B-D04F3F8DDE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C49C53-399D-4D3F-B298-55E5C19055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E015E-C0BA-45B8-998B-DCB646ABD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2E631E-D5D5-45C8-BEB6-2FD539F9E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F19CED-0BC8-4FAD-B888-56B49F9B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033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2CEF-A40A-4BE8-BB25-B8F53179A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C3A5E3-B547-4B0B-952C-3165DA4A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D02EE-B0BA-4BCE-AE53-FA2A721E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B8111-E837-4387-8C21-F411E5A0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0314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3D020-F803-43CB-A67D-12112F7F5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D1E6C5-6BA8-4DEA-B128-C6BD1A2D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8BE36-1609-4B54-B907-1977D9B1E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233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69A43-5967-430B-BB6B-A71ED73D6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889FD-32B4-415A-B972-DAC5C9EA5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3869E-5152-45EA-94B6-11A029B08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3C978F-F57B-4E25-8A37-9253B56F5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F033B-7645-4C7E-8DCC-D9C27BD80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01697-B80C-4090-BF36-65BBBC86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55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D8FD8-3F37-48F0-BD41-C86F794C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14A30C-CFB3-497C-9BD2-F40C8694BB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DBFD9-1744-452D-A298-7872DBBBB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4A3CA-690A-4FAB-8116-014EE2141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4CB76-8E91-4A9B-8981-11B2C39A3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B1AFF-47EA-416A-843A-A55B38E3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431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8C1399-B71E-4694-974D-559E4D48F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DB145-DB6A-42A8-B4D6-0FB3DADDA0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ACC4A-F3B8-44B5-8800-2D92F55BD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2A2BE-2CE1-41DD-BB51-C7951178FA23}" type="datetimeFigureOut">
              <a:rPr lang="en-IN" smtClean="0"/>
              <a:t>03-02-2022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EDB1E-AD38-406A-BF9D-8B7B4482E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A7BDD-627A-4E19-9BFA-F42DDF84D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9565E-6B12-4672-ACE5-5602FE80E9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31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.R.K. College of Commerce, Kolhapur">
            <a:extLst>
              <a:ext uri="{FF2B5EF4-FFF2-40B4-BE49-F238E27FC236}">
                <a16:creationId xmlns:a16="http://schemas.microsoft.com/office/drawing/2014/main" id="{B0011463-367B-409D-BC73-1516C012CA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83"/>
          <a:stretch/>
        </p:blipFill>
        <p:spPr bwMode="auto">
          <a:xfrm>
            <a:off x="221381" y="67377"/>
            <a:ext cx="11970617" cy="216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BD2C69F-031B-431B-AD8E-76A65800B71F}"/>
              </a:ext>
            </a:extLst>
          </p:cNvPr>
          <p:cNvSpPr/>
          <p:nvPr/>
        </p:nvSpPr>
        <p:spPr>
          <a:xfrm>
            <a:off x="1" y="2233062"/>
            <a:ext cx="12192000" cy="45238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 Autonomous College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66188-DD4B-4B14-A06F-E70DACB435E3}"/>
              </a:ext>
            </a:extLst>
          </p:cNvPr>
          <p:cNvSpPr/>
          <p:nvPr/>
        </p:nvSpPr>
        <p:spPr>
          <a:xfrm>
            <a:off x="3157086" y="2685448"/>
            <a:ext cx="6256421" cy="260844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b="1" i="1" u="sng" dirty="0">
                <a:solidFill>
                  <a:schemeClr val="accent2">
                    <a:lumMod val="75000"/>
                  </a:schemeClr>
                </a:solidFill>
              </a:rPr>
              <a:t>One Day Lead College Workshop Organized By D.R.K. College Of Commerce, Kolhapur.</a:t>
            </a:r>
          </a:p>
          <a:p>
            <a:pPr algn="ctr"/>
            <a:r>
              <a:rPr lang="en-IN" sz="2400" b="1" i="1" u="sng" dirty="0">
                <a:solidFill>
                  <a:schemeClr val="accent2">
                    <a:lumMod val="75000"/>
                  </a:schemeClr>
                </a:solidFill>
              </a:rPr>
              <a:t>Department Of B.B.A.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B879F8-9133-4611-9101-38DC485F8AED}"/>
              </a:ext>
            </a:extLst>
          </p:cNvPr>
          <p:cNvSpPr/>
          <p:nvPr/>
        </p:nvSpPr>
        <p:spPr>
          <a:xfrm>
            <a:off x="-4" y="5293895"/>
            <a:ext cx="12192000" cy="15641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A76C714-F1CC-4CA2-B505-3C8AC023DD4D}"/>
              </a:ext>
            </a:extLst>
          </p:cNvPr>
          <p:cNvSpPr/>
          <p:nvPr/>
        </p:nvSpPr>
        <p:spPr>
          <a:xfrm>
            <a:off x="86624" y="5293892"/>
            <a:ext cx="4109985" cy="14967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Day &amp;Time: </a:t>
            </a:r>
            <a:r>
              <a:rPr lang="en-IN" sz="2000" b="1" i="1" dirty="0" err="1">
                <a:solidFill>
                  <a:schemeClr val="accent2">
                    <a:lumMod val="50000"/>
                  </a:schemeClr>
                </a:solidFill>
              </a:rPr>
              <a:t>Firday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, 4</a:t>
            </a:r>
            <a:r>
              <a:rPr lang="en-IN" sz="2000" b="1" i="1" baseline="30000" dirty="0">
                <a:solidFill>
                  <a:schemeClr val="accent2">
                    <a:lumMod val="50000"/>
                  </a:schemeClr>
                </a:solidFill>
              </a:rPr>
              <a:t>th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 Feb 2022</a:t>
            </a:r>
          </a:p>
          <a:p>
            <a:pPr algn="ctr"/>
            <a:r>
              <a:rPr lang="en-IN" sz="2000" b="1" i="1" dirty="0" err="1">
                <a:solidFill>
                  <a:schemeClr val="accent2">
                    <a:lumMod val="50000"/>
                  </a:schemeClr>
                </a:solidFill>
              </a:rPr>
              <a:t>Tme</a:t>
            </a:r>
            <a:r>
              <a:rPr lang="en-IN" sz="2000" b="1" i="1" dirty="0">
                <a:solidFill>
                  <a:schemeClr val="accent2">
                    <a:lumMod val="50000"/>
                  </a:schemeClr>
                </a:solidFill>
              </a:rPr>
              <a:t>: 10.30a.m.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108BB6-F410-43AE-9113-4ED1D8D6D1EA}"/>
              </a:ext>
            </a:extLst>
          </p:cNvPr>
          <p:cNvSpPr/>
          <p:nvPr/>
        </p:nvSpPr>
        <p:spPr>
          <a:xfrm>
            <a:off x="4196615" y="5293895"/>
            <a:ext cx="3214838" cy="14967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b="1" i="1" dirty="0"/>
              <a:t>Asst. Prof. Mrs Seema Benade</a:t>
            </a:r>
          </a:p>
          <a:p>
            <a:pPr algn="ctr"/>
            <a:r>
              <a:rPr lang="en-IN" b="1" i="1" dirty="0"/>
              <a:t>H.O.D. B.B.A.</a:t>
            </a:r>
          </a:p>
          <a:p>
            <a:pPr algn="ctr"/>
            <a:r>
              <a:rPr lang="en-IN" b="1" i="1" dirty="0"/>
              <a:t>D.R. K. College Of Commerce, Kolhapur.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5996193-FAFD-4FA2-AD5C-E3AE78D67165}"/>
              </a:ext>
            </a:extLst>
          </p:cNvPr>
          <p:cNvSpPr/>
          <p:nvPr/>
        </p:nvSpPr>
        <p:spPr>
          <a:xfrm>
            <a:off x="8784653" y="5327582"/>
            <a:ext cx="3407343" cy="15304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400" b="1" i="1" dirty="0"/>
              <a:t> </a:t>
            </a:r>
            <a:r>
              <a:rPr lang="en-IN" sz="2400" b="1" i="1" dirty="0" err="1"/>
              <a:t>Dr.</a:t>
            </a:r>
            <a:r>
              <a:rPr lang="en-IN" sz="2400" b="1" i="1" dirty="0"/>
              <a:t> V. A. Patil</a:t>
            </a:r>
          </a:p>
          <a:p>
            <a:pPr algn="ctr"/>
            <a:r>
              <a:rPr lang="en-IN" sz="2400" b="1" i="1" dirty="0"/>
              <a:t>Principal, D.R.K. College Of Commerce, Kolhapur</a:t>
            </a:r>
            <a:r>
              <a:rPr lang="en-IN" dirty="0"/>
              <a:t>.</a:t>
            </a:r>
          </a:p>
          <a:p>
            <a:pPr algn="ctr"/>
            <a:endParaRPr lang="en-IN" dirty="0"/>
          </a:p>
          <a:p>
            <a:pPr algn="ctr"/>
            <a:endParaRPr lang="en-IN" dirty="0"/>
          </a:p>
        </p:txBody>
      </p:sp>
      <p:pic>
        <p:nvPicPr>
          <p:cNvPr id="14" name="Picture 4" descr="Looking for career growth? ISB Executive Education's Digital Marketing and  Analytics programme is your recipe for success - Times of India">
            <a:extLst>
              <a:ext uri="{FF2B5EF4-FFF2-40B4-BE49-F238E27FC236}">
                <a16:creationId xmlns:a16="http://schemas.microsoft.com/office/drawing/2014/main" id="{8EF328B6-F5AB-4CD9-A0E8-E39C14EE9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" y="2647999"/>
            <a:ext cx="3157085" cy="264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History and Evolution of Digital Marketing [Updated]">
            <a:extLst>
              <a:ext uri="{FF2B5EF4-FFF2-40B4-BE49-F238E27FC236}">
                <a16:creationId xmlns:a16="http://schemas.microsoft.com/office/drawing/2014/main" id="{57DFAF02-458C-4883-AF41-D96415AB5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507" y="2685446"/>
            <a:ext cx="2778489" cy="2608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126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98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priyanka surve</dc:creator>
  <cp:lastModifiedBy>priyanka surve</cp:lastModifiedBy>
  <cp:revision>1</cp:revision>
  <dcterms:created xsi:type="dcterms:W3CDTF">2022-02-03T09:41:26Z</dcterms:created>
  <dcterms:modified xsi:type="dcterms:W3CDTF">2022-02-03T09:54:17Z</dcterms:modified>
</cp:coreProperties>
</file>